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57" r:id="rId15"/>
    <p:sldId id="320" r:id="rId16"/>
    <p:sldId id="277" r:id="rId17"/>
    <p:sldId id="278" r:id="rId18"/>
    <p:sldId id="337" r:id="rId19"/>
    <p:sldId id="279" r:id="rId20"/>
    <p:sldId id="321" r:id="rId21"/>
    <p:sldId id="280" r:id="rId22"/>
    <p:sldId id="260" r:id="rId23"/>
    <p:sldId id="318" r:id="rId24"/>
    <p:sldId id="261" r:id="rId25"/>
    <p:sldId id="291" r:id="rId26"/>
    <p:sldId id="283" r:id="rId27"/>
    <p:sldId id="292" r:id="rId28"/>
    <p:sldId id="308" r:id="rId29"/>
    <p:sldId id="309" r:id="rId30"/>
    <p:sldId id="286" r:id="rId31"/>
    <p:sldId id="327" r:id="rId32"/>
    <p:sldId id="266" r:id="rId33"/>
    <p:sldId id="319" r:id="rId34"/>
    <p:sldId id="281" r:id="rId35"/>
    <p:sldId id="282" r:id="rId36"/>
    <p:sldId id="284" r:id="rId37"/>
    <p:sldId id="329" r:id="rId38"/>
    <p:sldId id="293" r:id="rId39"/>
    <p:sldId id="288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312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simulate?	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2707</Words>
  <Application>Microsoft Macintosh PowerPoint</Application>
  <PresentationFormat>Breitbild</PresentationFormat>
  <Paragraphs>361</Paragraphs>
  <Slides>56</Slides>
  <Notes>18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45</cp:revision>
  <dcterms:created xsi:type="dcterms:W3CDTF">2025-06-07T09:35:23Z</dcterms:created>
  <dcterms:modified xsi:type="dcterms:W3CDTF">2025-07-01T13:30:15Z</dcterms:modified>
</cp:coreProperties>
</file>